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6.png" ContentType="image/png"/>
  <Override PartName="/ppt/media/image2.png" ContentType="image/png"/>
  <Override PartName="/ppt/media/image37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15.png" ContentType="image/png"/>
  <Override PartName="/ppt/media/image30.png" ContentType="image/png"/>
  <Override PartName="/ppt/media/image25.png" ContentType="image/png"/>
  <Override PartName="/ppt/media/image16.png" ContentType="image/png"/>
  <Override PartName="/ppt/media/image31.png" ContentType="image/png"/>
  <Override PartName="/ppt/media/image26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18.png" ContentType="image/png"/>
  <Override PartName="/ppt/media/image33.png" ContentType="image/png"/>
  <Override PartName="/ppt/media/image28.png" ContentType="image/png"/>
  <Override PartName="/ppt/media/image19.png" ContentType="image/png"/>
  <Override PartName="/ppt/media/image34.png" ContentType="image/png"/>
  <Override PartName="/ppt/media/image10.png" ContentType="image/png"/>
  <Override PartName="/ppt/media/image29.png" ContentType="image/png"/>
  <Override PartName="/ppt/media/image35.png" ContentType="image/png"/>
  <Override PartName="/ppt/presProps.xml" ContentType="application/vnd.openxmlformats-officedocument.presentationml.presPro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1A66AA-7797-4B24-B09E-5BC2693795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CD342E-CB71-488E-829C-471A3E096B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54A716-389F-4C82-817D-67AB68A984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A1A595-31F5-4595-953C-29D03F09F6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B7FA9F-76B1-48FF-86B7-3E85B4D6DA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5CC99D-766D-4AFA-858A-F5888599D7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F3BA28-6FA2-4288-8FF9-D6B37D8183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0B27C4-00EC-4323-8149-AE01183DC8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0DDCC0-5FCF-47EC-8398-970C076728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663C2F-7CD1-4AAB-8072-00DFF272EA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511305-D169-4806-A373-886BC74676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3B2CCF-BF66-44AE-86E4-15EBEC4BBB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518C71-EA5E-46A6-B836-9738911C73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905867-AD9E-4296-B985-6F66169859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9DA9AB-EB0F-443E-A82A-B6C6FD2E52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FF9C85-611F-4664-BC6D-525CBC8B23C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728B3B-1BA7-4F41-AF6C-2412E2FB9E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3F3CC7-EE4C-4ED6-82C0-EF3FC64F7F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9B894B-08C3-4D4D-99C9-30F33652F8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093D55-85B2-4D10-B825-2E1EC1D427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E0A4A8B-55E3-4C5B-9D70-994BC7FE5A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159650-DD86-4541-94A8-8C0FB46F4F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2F4E8C-C242-4F22-877E-648D851693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751D1DB-B60B-4EFF-8965-D2D8A1F2F7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6C7918-80FE-48AE-8567-59BA3F351A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5DC660A-97C5-4BC1-9F31-767A7F1622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B78DE7B-6065-416A-B302-583684C622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7C61458-8B4F-4188-964F-B936119142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C8553A6-B524-45CC-8B76-7BF4E51C2E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B3B056B-40A1-415B-8129-6B7286E4D0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BBFA36-64BE-4380-AA7F-C9807C2105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3AC88C-A94F-48BC-8C87-64758E1CB4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421158-9FF8-4627-8BB6-5B107DE24C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840B16-A491-4E8B-BED9-83FBB90A10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DA1364-6450-4150-AF81-4739545244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AB3C01-48A6-4158-B032-C2D86284CB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13F446E-EF8C-4276-B642-3652C963F4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50F0707-33BD-4674-8201-2A6521CF63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56E173-5D2A-4FCD-90CB-9BA9E2182B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180F93B-CA84-46E5-9890-1DCAFCC834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C6ADF5-A305-4DC9-A1C1-E96D9E2F73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A50FB9-A24D-41DA-A043-1DB733B82F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3D42DA-B02B-4F80-9C5C-36A560BE8F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4B151E-C349-45F8-BAC0-C68B219989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21E213-8809-4651-8508-045FD3174A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4514FE-B36D-4CD6-8284-22AC69BE67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33E938-4208-4CBC-A816-06DB0BFA27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5317C3-DFAB-4787-BA50-723CDD7AEC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15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1CE518E9-9143-4F81-A1D2-A4840EADADF5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DFCAC149-BB90-45DF-AC52-F82F0D6C746D}" type="slidenum">
              <a:rPr b="0" lang="en-GB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15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15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B02AB1F7-575F-4B27-9AF6-E011FD90BFAD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8C913B70-8479-44B4-8789-59819AFF6EA7}" type="slidenum">
              <a:rPr b="0" lang="en-GB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Learner’s Academy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Output screenshots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2408400" y="1326600"/>
            <a:ext cx="5261400" cy="3287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440000" y="2473200"/>
            <a:ext cx="719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Thank you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408760" y="1326600"/>
            <a:ext cx="5261400" cy="32882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Blueprint Plans</Template>
  <TotalTime>11</TotalTime>
  <Application>LibreOffice/7.4.4.2$MacOSX_AARCH64 LibreOffice_project/85569322deea74ec9134968a29af2df5663baa21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2023-03-10T17:30:40Z</dcterms:created>
  <dc:creator/>
  <dc:description/>
  <dc:language>en-GB</dc:language>
  <cp:lastModifiedBy/>
  <dcterms:modified xsi:type="dcterms:W3CDTF">2023-03-10T17:42:03Z</dcterms:modified>
  <cp:revision>2</cp:revision>
  <dc:subject/>
  <dc:title>Blueprint Plans</dc:title>
</cp:coreProperties>
</file>